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258D-18FB-41E0-8908-A2B1070F0147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9807-AC2D-4723-A86A-3AF6F41DF9B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vair-sur-loire.fr/images/headers/SLIDE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1531" cy="2924944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65096" cy="6858000"/>
          </a:xfrm>
        </p:spPr>
        <p:txBody>
          <a:bodyPr>
            <a:normAutofit/>
          </a:bodyPr>
          <a:lstStyle/>
          <a:p>
            <a:r>
              <a:rPr lang="fr-FR" sz="3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ANETZ – Vair Sur Loire</a:t>
            </a:r>
          </a:p>
          <a:p>
            <a:pPr algn="l"/>
            <a:endParaRPr lang="fr-FR" b="1" dirty="0" smtClean="0">
              <a:solidFill>
                <a:schemeClr val="tx1"/>
              </a:solidFill>
            </a:endParaRPr>
          </a:p>
          <a:p>
            <a:pPr algn="l"/>
            <a:endParaRPr lang="fr-FR" b="1" dirty="0">
              <a:solidFill>
                <a:schemeClr val="tx1"/>
              </a:solidFill>
            </a:endParaRPr>
          </a:p>
          <a:p>
            <a:pPr algn="l"/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Anetz se situe dans le département Loire Atlantique , dans la région des Pays de la Loire.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C’est un village rural.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Il fait partie de la communauté de commune du pays d’Ancenis.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Il compte 2019 habitants sur 14.83 km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La densité de la commune est de 136 </a:t>
            </a:r>
            <a:r>
              <a:rPr lang="fr-FR" dirty="0" err="1" smtClean="0">
                <a:solidFill>
                  <a:schemeClr val="tx1"/>
                </a:solidFill>
              </a:rPr>
              <a:t>hab</a:t>
            </a:r>
            <a:r>
              <a:rPr lang="fr-FR" dirty="0" smtClean="0">
                <a:solidFill>
                  <a:schemeClr val="tx1"/>
                </a:solidFill>
              </a:rPr>
              <a:t>/km</a:t>
            </a:r>
            <a:r>
              <a:rPr lang="fr-FR" baseline="30000" dirty="0" smtClean="0">
                <a:solidFill>
                  <a:schemeClr val="tx1"/>
                </a:solidFill>
              </a:rPr>
              <a:t>2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endParaRPr lang="fr-F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/>
          <p:cNvSpPr txBox="1">
            <a:spLocks/>
          </p:cNvSpPr>
          <p:nvPr/>
        </p:nvSpPr>
        <p:spPr>
          <a:xfrm>
            <a:off x="0" y="0"/>
            <a:ext cx="9065096" cy="6858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VIE DANS MON VILLAGE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me déplacer, je peux prendre la voiture pour me rendre à Ancenis, Angers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 Nantes.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aseline="0" dirty="0" smtClean="0"/>
              <a:t>Je</a:t>
            </a:r>
            <a:r>
              <a:rPr lang="fr-FR" sz="3200" dirty="0" smtClean="0"/>
              <a:t> peux prendre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vélo pour aller à la boulangerie, ou à l’école, sur les bords de Loire et au city parc.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peux me rendre à la gare de Varades ou d’Ancenis et aller en train à Nantes ou Angers. Je peux aussi prendre le car.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y a deux écoles primaires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(Notre Dame et la Fontaine)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 sport, on peut faire : du foot, du tennis, du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basket-ball, vélo,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zumba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ping-pong, gym, yoga, moto.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aseline="0" dirty="0" smtClean="0"/>
              <a:t>Les</a:t>
            </a:r>
            <a:r>
              <a:rPr lang="fr-FR" sz="3200" dirty="0" smtClean="0"/>
              <a:t> activités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culturelles sont : la bibliothèque, 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château de Vair et l’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eco-musée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vallée</a:t>
            </a:r>
            <a:endParaRPr kumimoji="0" lang="fr-FR" sz="32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vair-sur-loire.fr/images/IMAGES/SLIDE04.jpg"/>
          <p:cNvPicPr>
            <a:picLocks noChangeAspect="1" noChangeArrowheads="1"/>
          </p:cNvPicPr>
          <p:nvPr/>
        </p:nvPicPr>
        <p:blipFill>
          <a:blip r:embed="rId2" cstate="print"/>
          <a:srcRect l="27268" r="15116"/>
          <a:stretch>
            <a:fillRect/>
          </a:stretch>
        </p:blipFill>
        <p:spPr bwMode="auto">
          <a:xfrm>
            <a:off x="3995936" y="3861048"/>
            <a:ext cx="4896544" cy="272215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fr-F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TOURISME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fr-FR" sz="3200" dirty="0" smtClean="0"/>
              <a:t>Si </a:t>
            </a:r>
            <a:r>
              <a:rPr lang="fr-FR" sz="3200" dirty="0"/>
              <a:t>un touriste vient visiter mon village, il peut </a:t>
            </a:r>
            <a:r>
              <a:rPr lang="fr-FR" sz="3200" dirty="0" smtClean="0"/>
              <a:t>dormir à l’Hôtel de la Loire et se restaurer au restaurant Tout au Grill. Les camping-car peuvent stationner à Bois </a:t>
            </a:r>
            <a:r>
              <a:rPr lang="fr-FR" sz="3200" dirty="0" err="1" smtClean="0"/>
              <a:t>Poulat</a:t>
            </a:r>
            <a:r>
              <a:rPr lang="fr-FR" sz="3200" dirty="0" smtClean="0"/>
              <a:t>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fr-FR" sz="3200" dirty="0" smtClean="0"/>
              <a:t>Il </a:t>
            </a:r>
            <a:r>
              <a:rPr lang="fr-FR" sz="3200" dirty="0"/>
              <a:t>peut faire des randonnées le long de la Loire, visiter </a:t>
            </a:r>
            <a:r>
              <a:rPr lang="fr-FR" sz="3200" dirty="0" smtClean="0"/>
              <a:t>le château de Vair, </a:t>
            </a:r>
            <a:r>
              <a:rPr lang="fr-FR" sz="3200" dirty="0"/>
              <a:t>faire du </a:t>
            </a:r>
            <a:r>
              <a:rPr lang="fr-FR" sz="3200" dirty="0" smtClean="0"/>
              <a:t>VTT, observer les oiseaux au marais de Grée…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259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Rousseau Jérôme</dc:creator>
  <cp:lastModifiedBy>Rousseau Jérôme</cp:lastModifiedBy>
  <cp:revision>12</cp:revision>
  <dcterms:created xsi:type="dcterms:W3CDTF">2021-04-07T09:53:29Z</dcterms:created>
  <dcterms:modified xsi:type="dcterms:W3CDTF">2021-04-07T11:55:18Z</dcterms:modified>
</cp:coreProperties>
</file>